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473" r:id="rId2"/>
    <p:sldId id="474" r:id="rId3"/>
    <p:sldId id="279" r:id="rId4"/>
    <p:sldId id="475" r:id="rId5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3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6.jpe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21.png"/><Relationship Id="rId20" Type="http://schemas.openxmlformats.org/officeDocument/2006/relationships/image" Target="../media/image25.jpeg"/><Relationship Id="rId29" Type="http://schemas.microsoft.com/office/2007/relationships/hdphoto" Target="../media/hdphoto3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jpe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1.wmf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28" Type="http://schemas.openxmlformats.org/officeDocument/2006/relationships/image" Target="../media/image32.png"/><Relationship Id="rId10" Type="http://schemas.openxmlformats.org/officeDocument/2006/relationships/image" Target="../media/image12.png"/><Relationship Id="rId19" Type="http://schemas.openxmlformats.org/officeDocument/2006/relationships/image" Target="../media/image24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9.jpeg"/><Relationship Id="rId22" Type="http://schemas.openxmlformats.org/officeDocument/2006/relationships/image" Target="../media/image27.png"/><Relationship Id="rId27" Type="http://schemas.microsoft.com/office/2007/relationships/hdphoto" Target="../media/hdphoto2.wdp"/><Relationship Id="rId30" Type="http://schemas.openxmlformats.org/officeDocument/2006/relationships/image" Target="../media/image3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0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1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18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8041</TotalTime>
  <Words>571</Words>
  <Application>Microsoft Office PowerPoint</Application>
  <PresentationFormat>Widescreen</PresentationFormat>
  <Paragraphs>152</Paragraphs>
  <Slides>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HGP創英角ｺﾞｼｯｸUB</vt:lpstr>
      <vt:lpstr>Meiryo UI</vt:lpstr>
      <vt:lpstr>ＭＳ Ｐゴシック</vt:lpstr>
      <vt:lpstr>游ゴシック</vt:lpstr>
      <vt:lpstr>Arial</vt:lpstr>
      <vt:lpstr>Arial Unicode MS</vt:lpstr>
      <vt:lpstr>Calibri</vt:lpstr>
      <vt:lpstr>Calibri Light</vt:lpstr>
      <vt:lpstr>Tahoma</vt:lpstr>
      <vt:lpstr>Times New Roman</vt:lpstr>
      <vt:lpstr>Wingdings</vt:lpstr>
      <vt:lpstr>Wingdings 2</vt:lpstr>
      <vt:lpstr>Office Theme</vt:lpstr>
      <vt:lpstr>ｸﾘｯﾌﾟ</vt:lpstr>
      <vt:lpstr>Link Weight Check System FA-SCM-OQC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383</cp:revision>
  <cp:lastPrinted>2024-08-05T03:14:42Z</cp:lastPrinted>
  <dcterms:created xsi:type="dcterms:W3CDTF">2021-12-07T10:10:23Z</dcterms:created>
  <dcterms:modified xsi:type="dcterms:W3CDTF">2024-09-17T10:23:03Z</dcterms:modified>
</cp:coreProperties>
</file>